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obo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Italic.fntdata"/><Relationship Id="rId6" Type="http://schemas.openxmlformats.org/officeDocument/2006/relationships/slide" Target="slides/slide1.xml"/><Relationship Id="rId18" Type="http://schemas.openxmlformats.org/officeDocument/2006/relationships/font" Target="fonts/Robo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ab48b8732c_0_6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ab48b8732c_0_6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ab48b8732c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ab48b8732c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ab48b8732c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ab48b8732c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ab48b8732c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ab48b8732c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ab48b8732c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ab48b8732c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ab48b8732c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ab48b8732c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ab48b8732c_0_6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ab48b8732c_0_6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ab48b8732c_0_6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ab48b8732c_0_6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ab48b8732c_0_6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ab48b8732c_0_6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3080550" y="1632125"/>
            <a:ext cx="5554500" cy="1578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Panel 4: Metodologías activas e innovadoras en el aula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TIC Y METODOLOGÍAS ACTIVAS</a:t>
            </a:r>
            <a:endParaRPr/>
          </a:p>
        </p:txBody>
      </p:sp>
      <p:sp>
        <p:nvSpPr>
          <p:cNvPr id="134" name="Google Shape;134;p22"/>
          <p:cNvSpPr txBox="1"/>
          <p:nvPr>
            <p:ph idx="1" type="body"/>
          </p:nvPr>
        </p:nvSpPr>
        <p:spPr>
          <a:xfrm>
            <a:off x="311700" y="1377600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Permiten utilizar diversos entornos.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Uso de recursos multimedia.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Suman a la colaboración y comunicación extrema.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Permiten ubicar la información.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Ofrecen experiencias de aprendizaje innovadoras.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s"/>
              <a:t>Se requiere de un proyecto de innovación educativa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idx="1" type="body"/>
          </p:nvPr>
        </p:nvSpPr>
        <p:spPr>
          <a:xfrm>
            <a:off x="190850" y="51812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La situación de la pandemia ha supuesto que la tecnología cobre más importancia.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Se está introduciendo tecnología, y también se produce un retroceso en </a:t>
            </a:r>
            <a:r>
              <a:rPr lang="es"/>
              <a:t>cuanto</a:t>
            </a:r>
            <a:r>
              <a:rPr lang="es"/>
              <a:t> a diversidad  y riqueza de metodologías y técnicas didácticas en el aula.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La tecnología abre nuevas posibilidades de interacción y experiencia, implica flexibilizar los formatos y nos da nuevas opciones metodológicas y técnicas didácticas.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Los docentes deben de tomar decisiones sabiendo elegir qué hacer y cómo hacerlo. Se puede usar las TIC para cubrir el contenido y para descubrir nuevas formas de interacción y formatos.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/>
          <p:nvPr>
            <p:ph idx="1" type="body"/>
          </p:nvPr>
        </p:nvSpPr>
        <p:spPr>
          <a:xfrm>
            <a:off x="257975" y="38382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La clave está en las personas que toman las decisiones en el ámbito educativo.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 </a:t>
            </a:r>
            <a:r>
              <a:rPr b="1" lang="es"/>
              <a:t>Proyectos: </a:t>
            </a:r>
            <a:endParaRPr b="1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-  Del bloque al pixel ( 5 años): trata de introducir el diseño y la creatividad de forma temprana, hacer partícipes a los alumnos en la construcción de un juego, y transferir una representación analógica a una digital. Usa una metodología cooperativa.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- Cluedistico:  ( Lengua y literatura) el objetivo es ludificar la experiencia y aprendizaje de los alumnos fuera del aula,  el vídeo no forma parte, se ha montado con genially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s"/>
              <a:t>     -  El principal aprendizaje es experimentar la colaboración efectiva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/>
          <p:nvPr>
            <p:ph idx="1" type="body"/>
          </p:nvPr>
        </p:nvSpPr>
        <p:spPr>
          <a:xfrm>
            <a:off x="96825" y="38382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Ver </a:t>
            </a:r>
            <a:r>
              <a:rPr lang="es"/>
              <a:t>cómo</a:t>
            </a:r>
            <a:r>
              <a:rPr lang="es"/>
              <a:t> podemos usar la tecnología los docentes.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La educación es como un ecosistema, también hay que atender a las necesidades de los alumnos, para que aprendan. Los docentes que buscan potenciar sus capacidades, que el aprendizaje sea continuo y que tengan la tecnologías al alcance. Hay que mantener a los padres cerca y hacerlos partícipes de las tareas de sus hijos y guiarlos. También está formado por los administradores que tienen que eficientar sus procesos.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Las tecnología es una herramienta para preparar a los alumnos y afrontar desafías.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Existen varias formas para lograr una mejor interacción con los alumnos: desarrollar aprendizaje personalizado ( adaptarse a alumnos que aprenden de distinta forma)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 txBox="1"/>
          <p:nvPr>
            <p:ph idx="1" type="body"/>
          </p:nvPr>
        </p:nvSpPr>
        <p:spPr>
          <a:xfrm>
            <a:off x="177400" y="66582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Para todos los estilos de aprendizaje podemos usar varias estrategias como: ayudar a los estudiantes que necesitan apoyo adicional en la lectura, herramientas de lectura en voz alta, diccionario visual y traducción.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Para ayudar al alumno a encontrar su propia voz podemos hacer uso de los podcast o incorporar música en el aula,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El aprendizaje tiene que ser </a:t>
            </a:r>
            <a:r>
              <a:rPr lang="es"/>
              <a:t>colaborativo</a:t>
            </a:r>
            <a:r>
              <a:rPr lang="es"/>
              <a:t> y social.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Herramientas como Explain everything permiten dar vida a las ideas de los alumnos para </a:t>
            </a:r>
            <a:r>
              <a:rPr lang="es"/>
              <a:t>comprender</a:t>
            </a:r>
            <a:r>
              <a:rPr lang="es"/>
              <a:t> el material. También pretende que el alumno comparta su punto de vista. Existe herramientas para la escritura humano, existen aplicaciones que permiten hacer diagramas, dibujos, aplicaciones para matemáticas.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aseline="-25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1" name="Google Shape;11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8950" y="443175"/>
            <a:ext cx="4188524" cy="4000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Factores determinantes para innovar en educación: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arenR"/>
            </a:pPr>
            <a:r>
              <a:rPr lang="es"/>
              <a:t>Selección de contenido: </a:t>
            </a:r>
            <a:r>
              <a:rPr lang="es"/>
              <a:t>qué</a:t>
            </a:r>
            <a:r>
              <a:rPr lang="es"/>
              <a:t> contenido venimos trabajando, y cuáles se presentan como una </a:t>
            </a:r>
            <a:r>
              <a:rPr lang="es"/>
              <a:t>oportunidad</a:t>
            </a:r>
            <a:r>
              <a:rPr lang="es"/>
              <a:t> de mejora.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s"/>
              <a:t>Modelo instruccional.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s"/>
              <a:t>Evaluación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s"/>
              <a:t>Tecnología educativa.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s"/>
              <a:t>Ciudadanía digital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/>
          <p:nvPr>
            <p:ph idx="1" type="body"/>
          </p:nvPr>
        </p:nvSpPr>
        <p:spPr>
          <a:xfrm>
            <a:off x="311700" y="902250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-Las metodologías activas ayudan a acercarse a los problemas frente a las necesidades.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   - Aprendizaje basado en proyectos.          - Aprendizaje entre pares.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   - Aprendizaje basado en problemas.         - Aprendizaje cooperativo.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   - Aprendizaje basado en retos.                   - Aprendizaje basado en juegos.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s"/>
              <a:t>   - Aprendizaje para el dominio                     - Aprendizaje invertido/mixto.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APORTES DE LAS METODOLOGÍA ACTIVAS</a:t>
            </a:r>
            <a:endParaRPr/>
          </a:p>
        </p:txBody>
      </p:sp>
      <p:sp>
        <p:nvSpPr>
          <p:cNvPr id="128" name="Google Shape;128;p21"/>
          <p:cNvSpPr txBox="1"/>
          <p:nvPr>
            <p:ph idx="1" type="body"/>
          </p:nvPr>
        </p:nvSpPr>
        <p:spPr>
          <a:xfrm>
            <a:off x="311700" y="1310450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Presentan situaciones problemáticas interesantes.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Indagación.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Favorece la cooperación y colaboración.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Resolución de problemas.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Aprendizaje activo.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Creatividad.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Motivación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